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928225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B1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FC90B-8F5E-4E1D-96BC-EA2726F4CE0C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C32C2-7D46-48C3-8B5C-B42C51C8157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mailto:averdaguer@cambraterrassa.or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ca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4C322-6CA4-4074-896F-4405D982D3C8}" type="datetimeFigureOut">
              <a:rPr lang="ca-ES" smtClean="0"/>
              <a:pPr/>
              <a:t>08/02/2018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8" name="7 CuadroTexto"/>
          <p:cNvSpPr txBox="1"/>
          <p:nvPr userDrawn="1"/>
        </p:nvSpPr>
        <p:spPr>
          <a:xfrm>
            <a:off x="2339752" y="116632"/>
            <a:ext cx="6588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Verdana" pitchFamily="34" charset="0"/>
              </a:rPr>
              <a:t>A LA MILLOR INICIATIVA COMERCIAL I DE SERVEIS</a:t>
            </a:r>
          </a:p>
        </p:txBody>
      </p:sp>
      <p:sp>
        <p:nvSpPr>
          <p:cNvPr id="9" name="Text Box 1"/>
          <p:cNvSpPr txBox="1">
            <a:spLocks noChangeArrowheads="1"/>
          </p:cNvSpPr>
          <p:nvPr userDrawn="1"/>
        </p:nvSpPr>
        <p:spPr bwMode="auto">
          <a:xfrm>
            <a:off x="35496" y="6453336"/>
            <a:ext cx="9036496" cy="3697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Per presentar la candidatura, agrairem ens retorni aquest document (degudament emplenat) per </a:t>
            </a:r>
            <a:r>
              <a:rPr kumimoji="0" lang="ca-E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e-mail</a:t>
            </a: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comunicacio@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cambraterrassa.org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 directament a les oficines de la Cambra de Comerç, Indústria i Serveis de Terrassa (C/Blasco de </a:t>
            </a:r>
            <a:r>
              <a:rPr kumimoji="0" lang="ca-E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Garay</a:t>
            </a: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, 29-49, 08224 Terrassa o bé C/Vallespir, 19, 1a planta, 08173 Sant Cugat del Vallès). </a:t>
            </a:r>
            <a:r>
              <a:rPr kumimoji="0" lang="ca-E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El termini de presentació de candidatures finalitzarà el </a:t>
            </a:r>
            <a:r>
              <a:rPr kumimoji="0" lang="ca-ES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divendres </a:t>
            </a:r>
            <a:r>
              <a:rPr kumimoji="0" lang="ca-ES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16 </a:t>
            </a:r>
            <a:r>
              <a:rPr kumimoji="0" lang="ca-ES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de març del 2018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  <a:endParaRPr kumimoji="0" lang="ca-E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Picture 2" descr="M:\Projectes Generals\18-001 Premis Cambra 2018\IMATGE\LOGOS\PREMIS CAMBRA\1x\Premis Cambra Logo Esquerra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7544" y="116632"/>
            <a:ext cx="677814" cy="83145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555776" y="476672"/>
            <a:ext cx="6480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200" b="1" dirty="0">
                <a:latin typeface="Verdana" pitchFamily="34" charset="0"/>
              </a:rPr>
              <a:t>NOM LEGAL DE L’EMPRESA CANDIDATA </a:t>
            </a:r>
            <a:endParaRPr lang="ca-ES" sz="2200" b="1" dirty="0">
              <a:latin typeface="Verdana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23528" y="980728"/>
          <a:ext cx="8408131" cy="5472608"/>
        </p:xfrm>
        <a:graphic>
          <a:graphicData uri="http://schemas.openxmlformats.org/drawingml/2006/table">
            <a:tbl>
              <a:tblPr/>
              <a:tblGrid>
                <a:gridCol w="13073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2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92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60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77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8156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66555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Adreça: </a:t>
                      </a: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CP: </a:t>
                      </a: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Població:</a:t>
                      </a:r>
                      <a:endParaRPr lang="ca-ES" sz="1300" b="1" dirty="0">
                        <a:latin typeface="Verdana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34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Tel: </a:t>
                      </a:r>
                      <a:endParaRPr lang="ca-ES" sz="1300" b="1" dirty="0">
                        <a:latin typeface="Verdana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Fax:</a:t>
                      </a:r>
                      <a:endParaRPr lang="ca-ES" sz="1300" b="1" dirty="0">
                        <a:latin typeface="Verdana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err="1">
                          <a:latin typeface="Verdana" pitchFamily="34" charset="0"/>
                          <a:ea typeface="Times New Roman"/>
                          <a:cs typeface="Arial"/>
                        </a:rPr>
                        <a:t>E-mail</a:t>
                      </a: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:</a:t>
                      </a:r>
                      <a:endParaRPr lang="ca-ES" sz="1300" b="1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Web:</a:t>
                      </a:r>
                      <a:endParaRPr lang="ca-ES" sz="1300" b="1" dirty="0">
                        <a:latin typeface="Verdana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4887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Activitat: </a:t>
                      </a:r>
                      <a:r>
                        <a:rPr lang="ca-ES" sz="800" b="0" i="1" dirty="0">
                          <a:latin typeface="Verdana" pitchFamily="34" charset="0"/>
                          <a:ea typeface="Times New Roman"/>
                          <a:cs typeface="Arial"/>
                        </a:rPr>
                        <a:t>Deixi l’opció que defineix l’activitat de la seva empresa</a:t>
                      </a:r>
                      <a:r>
                        <a:rPr lang="ca-ES" sz="1300" b="0" i="1" dirty="0">
                          <a:latin typeface="Verdana" pitchFamily="34" charset="0"/>
                          <a:ea typeface="Times New Roman"/>
                          <a:cs typeface="Arial"/>
                        </a:rPr>
                        <a:t>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0" dirty="0">
                          <a:latin typeface="Verdana" pitchFamily="34" charset="0"/>
                          <a:ea typeface="Times New Roman"/>
                          <a:cs typeface="Arial"/>
                        </a:rPr>
                        <a:t>Industrial –</a:t>
                      </a:r>
                      <a:r>
                        <a:rPr lang="ca-ES" sz="1300" b="0" baseline="0" dirty="0">
                          <a:latin typeface="Verdana" pitchFamily="34" charset="0"/>
                          <a:ea typeface="Times New Roman"/>
                          <a:cs typeface="Arial"/>
                        </a:rPr>
                        <a:t> Comercial - Serveis</a:t>
                      </a:r>
                      <a:r>
                        <a:rPr lang="ca-ES" sz="1300" b="0" dirty="0">
                          <a:latin typeface="Verdana" pitchFamily="34" charset="0"/>
                          <a:ea typeface="Times New Roman"/>
                          <a:cs typeface="Arial"/>
                        </a:rPr>
                        <a:t>               </a:t>
                      </a:r>
                      <a:endParaRPr lang="ca-ES" sz="1300" b="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 marL="55202" marR="552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00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Any de creació:</a:t>
                      </a: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6377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Núm. de treballadors: </a:t>
                      </a:r>
                      <a:endParaRPr lang="ca-ES" sz="1300" b="1" dirty="0">
                        <a:latin typeface="Verdana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Capital:  </a:t>
                      </a:r>
                      <a:r>
                        <a:rPr lang="ca-ES" sz="800" b="0" i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Deixi l’opció que defineix el capital de la seva empresa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Nacional - Estranger</a:t>
                      </a: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800" dirty="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8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6555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Representant: Sr./ Sra</a:t>
                      </a: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. 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965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Càrrec: </a:t>
                      </a:r>
                      <a:endParaRPr lang="ca-ES" sz="1300" b="1" dirty="0">
                        <a:latin typeface="Verdana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84121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Breu explicació de la trajectòria: </a:t>
                      </a: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210972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Breu explicació de l’activitat: </a:t>
                      </a: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9" name="8 Grupo"/>
          <p:cNvGrpSpPr/>
          <p:nvPr/>
        </p:nvGrpSpPr>
        <p:grpSpPr>
          <a:xfrm>
            <a:off x="0" y="980728"/>
            <a:ext cx="251520" cy="5472608"/>
            <a:chOff x="35496" y="980728"/>
            <a:chExt cx="216024" cy="5472608"/>
          </a:xfrm>
          <a:solidFill>
            <a:schemeClr val="accent2"/>
          </a:solidFill>
        </p:grpSpPr>
        <p:sp>
          <p:nvSpPr>
            <p:cNvPr id="10" name="9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1" name="10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 smtClean="0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  <a:endParaRPr lang="ca-ES" sz="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323528" y="1052736"/>
          <a:ext cx="8713414" cy="5400600"/>
        </p:xfrm>
        <a:graphic>
          <a:graphicData uri="http://schemas.openxmlformats.org/drawingml/2006/table">
            <a:tbl>
              <a:tblPr/>
              <a:tblGrid>
                <a:gridCol w="8713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037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Identificació i exposició dels mèrits aportats: </a:t>
                      </a:r>
                      <a:r>
                        <a:rPr lang="ca-ES" sz="800" i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(Dels mèrits exposats en les bases de la convocatòria,</a:t>
                      </a:r>
                      <a:r>
                        <a:rPr lang="ca-ES" sz="800" i="1" kern="1200" baseline="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800" i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identificar quin o quins aporta l’empresa en aquesta edició dels Premis Cambra</a:t>
                      </a:r>
                      <a:r>
                        <a:rPr lang="ca-ES" sz="800" i="1" kern="1200" baseline="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i exposar les accions pertinents a cada mèrit desenvolupat</a:t>
                      </a:r>
                      <a:r>
                        <a:rPr lang="ca-ES" sz="800" i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ca-E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60221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0" y="1052736"/>
            <a:ext cx="251520" cy="5400600"/>
            <a:chOff x="35496" y="980728"/>
            <a:chExt cx="216024" cy="5472608"/>
          </a:xfrm>
          <a:solidFill>
            <a:schemeClr val="accent2"/>
          </a:solidFill>
        </p:grpSpPr>
        <p:sp>
          <p:nvSpPr>
            <p:cNvPr id="11" name="10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2" name="11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 smtClean="0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  <a:endParaRPr lang="ca-ES" sz="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323528" y="1052737"/>
          <a:ext cx="8713414" cy="5400600"/>
        </p:xfrm>
        <a:graphic>
          <a:graphicData uri="http://schemas.openxmlformats.org/drawingml/2006/table">
            <a:tbl>
              <a:tblPr/>
              <a:tblGrid>
                <a:gridCol w="8713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349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Identificació i exposició dels mèrits aportats: </a:t>
                      </a:r>
                      <a:r>
                        <a:rPr lang="ca-ES" sz="800" i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(Dels mèrits exposats en les bases de la convocatòria, identificar quin o quins aporta l’empresa en aquesta edició dels Premis Cambra i exposar les accions pertinents a cada mèrit desenvolupat)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65620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3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0" y="1052736"/>
            <a:ext cx="251520" cy="5400600"/>
            <a:chOff x="35496" y="980728"/>
            <a:chExt cx="216024" cy="5472608"/>
          </a:xfrm>
          <a:solidFill>
            <a:schemeClr val="accent2"/>
          </a:solidFill>
        </p:grpSpPr>
        <p:sp>
          <p:nvSpPr>
            <p:cNvPr id="11" name="10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2" name="11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 smtClean="0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  <a:endParaRPr lang="ca-ES" sz="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192</Words>
  <Application>Microsoft Office PowerPoint</Application>
  <PresentationFormat>Presentación en pantalla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ecomunicacio</dc:creator>
  <cp:lastModifiedBy>comunicacio</cp:lastModifiedBy>
  <cp:revision>23</cp:revision>
  <cp:lastPrinted>2017-02-01T07:20:52Z</cp:lastPrinted>
  <dcterms:created xsi:type="dcterms:W3CDTF">2015-02-13T09:15:43Z</dcterms:created>
  <dcterms:modified xsi:type="dcterms:W3CDTF">2018-02-08T15:56:45Z</dcterms:modified>
</cp:coreProperties>
</file>