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B100"/>
    <a:srgbClr val="72B1F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mailto:averdaguer@cambraterrassa.org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9" name="Text Box 1"/>
          <p:cNvSpPr txBox="1">
            <a:spLocks noChangeArrowheads="1"/>
          </p:cNvSpPr>
          <p:nvPr userDrawn="1"/>
        </p:nvSpPr>
        <p:spPr bwMode="auto">
          <a:xfrm>
            <a:off x="35496" y="6453336"/>
            <a:ext cx="9036496" cy="3697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Per presentar la candidatura, agrairem ens retorni aquest document (degudament emplenat) per </a:t>
            </a:r>
            <a:r>
              <a:rPr kumimoji="0" lang="ca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e-mail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2"/>
              </a:rPr>
              <a:t>comunicacio@</a:t>
            </a:r>
            <a:r>
              <a:rPr kumimoji="0" lang="ca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2"/>
              </a:rPr>
              <a:t>cambraterrassa.org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o directament a les oficines de la Cambra de Comerç, Indústria i Serveis de Terrassa (C/Blasco de </a:t>
            </a:r>
            <a:r>
              <a:rPr kumimoji="0" lang="ca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Garay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, 29-49, 08224 Terrassa o bé C/Vallespir, 19, 1a planta, 08173 Sant Cugat del Vallès). </a:t>
            </a:r>
            <a:r>
              <a:rPr kumimoji="0" lang="ca-E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El termini de presentació de candidatures finalitzarà el </a:t>
            </a:r>
            <a:r>
              <a:rPr kumimoji="0" lang="ca-ES" sz="7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divendres 16 de març del 2018.</a:t>
            </a:r>
            <a:endParaRPr kumimoji="0" lang="ca-E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averdaguer@cambraterrassa.or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ca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4C322-6CA4-4074-896F-4405D982D3C8}" type="datetimeFigureOut">
              <a:rPr lang="ca-ES" smtClean="0"/>
              <a:pPr/>
              <a:t>09/02/2018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555776" y="116633"/>
            <a:ext cx="6588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itchFamily="34" charset="0"/>
              </a:rPr>
              <a:t>A LA TRAJECTÒRIA INTERNACIONAL</a:t>
            </a:r>
            <a:r>
              <a:rPr lang="es-ES" sz="1400" b="1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itchFamily="34" charset="0"/>
              </a:rPr>
              <a:t> CONSOLIDADA</a:t>
            </a:r>
            <a:endParaRPr lang="es-ES" sz="1400" b="1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 userDrawn="1"/>
        </p:nvSpPr>
        <p:spPr bwMode="auto">
          <a:xfrm>
            <a:off x="35496" y="6453336"/>
            <a:ext cx="9036496" cy="3697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Per presentar la candidatura, agrairem ens retorni aquest document (degudament emplenat) per </a:t>
            </a:r>
            <a:r>
              <a:rPr kumimoji="0" lang="ca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e-mail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comunicacio@</a:t>
            </a:r>
            <a:r>
              <a:rPr kumimoji="0" lang="ca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cambraterrassa.org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o directament a les oficines de la Cambra de Comerç, Indústria i Serveis de Terrassa (C/Blasco de </a:t>
            </a:r>
            <a:r>
              <a:rPr kumimoji="0" lang="ca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Garay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, 29-49, 08224 Terrassa o bé C/Vallespir, 19, 1a planta, 08173 Sant Cugat del Vallès). </a:t>
            </a:r>
            <a:r>
              <a:rPr kumimoji="0" lang="ca-E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El termini de presentació de candidatures finalitzarà el </a:t>
            </a:r>
            <a:r>
              <a:rPr kumimoji="0" lang="ca-ES" sz="7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divendres 16 de març del 2018</a:t>
            </a:r>
            <a:r>
              <a:rPr kumimoji="0" lang="ca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2" descr="M:\Projectes Generals\18-001 Premis Cambra 2018\IMATGE\LOGOS\PREMIS CAMBRA\1x\Premis Cambra Logo Esquerra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536" y="116632"/>
            <a:ext cx="677814" cy="83145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555776" y="476672"/>
            <a:ext cx="6480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200" b="1" dirty="0">
                <a:latin typeface="Verdana" pitchFamily="34" charset="0"/>
              </a:rPr>
              <a:t>NOM LEGAL DE L’EMPRESA CANDIDATA </a:t>
            </a:r>
            <a:endParaRPr lang="ca-ES" sz="2200" b="1" dirty="0">
              <a:latin typeface="Verdana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23528" y="980728"/>
          <a:ext cx="8408131" cy="5472608"/>
        </p:xfrm>
        <a:graphic>
          <a:graphicData uri="http://schemas.openxmlformats.org/drawingml/2006/table">
            <a:tbl>
              <a:tblPr/>
              <a:tblGrid>
                <a:gridCol w="130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5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6555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Adreça: </a:t>
                      </a: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CP: </a:t>
                      </a:r>
                      <a:r>
                        <a:rPr lang="ca-ES" sz="1400" dirty="0">
                          <a:latin typeface="Verdana"/>
                          <a:ea typeface="Times New Roman"/>
                          <a:cs typeface="Arial"/>
                        </a:rPr>
                        <a:t>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Població: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Tel: 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Fax: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err="1">
                          <a:latin typeface="Verdana"/>
                          <a:ea typeface="Times New Roman"/>
                          <a:cs typeface="Arial"/>
                        </a:rPr>
                        <a:t>E-mail</a:t>
                      </a: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Web: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87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200" b="1" dirty="0">
                          <a:latin typeface="Verdana"/>
                          <a:ea typeface="Times New Roman"/>
                          <a:cs typeface="Arial"/>
                        </a:rPr>
                        <a:t>Activitat: </a:t>
                      </a:r>
                      <a:r>
                        <a:rPr lang="ca-ES" sz="800" b="0" i="1" dirty="0">
                          <a:latin typeface="Verdana"/>
                          <a:ea typeface="Times New Roman"/>
                          <a:cs typeface="Arial"/>
                        </a:rPr>
                        <a:t>Deixi l’opció que defineix l’activitat de la seva empresa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200" b="0" dirty="0">
                          <a:latin typeface="Verdana"/>
                          <a:ea typeface="Times New Roman"/>
                          <a:cs typeface="Arial"/>
                        </a:rPr>
                        <a:t>Industrial –</a:t>
                      </a:r>
                      <a:r>
                        <a:rPr lang="ca-ES" sz="1200" b="0" baseline="0" dirty="0">
                          <a:latin typeface="Verdana"/>
                          <a:ea typeface="Times New Roman"/>
                          <a:cs typeface="Arial"/>
                        </a:rPr>
                        <a:t> Comercial - Serveis</a:t>
                      </a:r>
                      <a:r>
                        <a:rPr lang="ca-ES" sz="800" b="0" dirty="0">
                          <a:latin typeface="Verdana"/>
                          <a:ea typeface="Times New Roman"/>
                          <a:cs typeface="Arial"/>
                        </a:rPr>
                        <a:t>               </a:t>
                      </a:r>
                      <a:endParaRPr lang="ca-ES" sz="800" b="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00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Any de creació: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377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Núm. de treballadors: 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200" b="1" dirty="0">
                          <a:latin typeface="Verdana"/>
                          <a:ea typeface="Times New Roman"/>
                          <a:cs typeface="Arial"/>
                        </a:rPr>
                        <a:t>Capital:  </a:t>
                      </a:r>
                      <a:r>
                        <a:rPr lang="ca-ES" sz="800" b="0" i="1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Deixi l’opció que defineix el capital de la seva empresa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>
                          <a:latin typeface="Verdana"/>
                          <a:ea typeface="Times New Roman"/>
                          <a:cs typeface="Arial"/>
                        </a:rPr>
                        <a:t>Nacional - Estranger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555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Representant: Sr./ Sra</a:t>
                      </a: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. 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65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Càrrec: 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4121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Breu explicació de la trajectòria: 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0972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Breu explicació de l’activitat: 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0" y="980728"/>
            <a:ext cx="251520" cy="5472608"/>
            <a:chOff x="35496" y="980728"/>
            <a:chExt cx="216024" cy="5472608"/>
          </a:xfrm>
          <a:solidFill>
            <a:schemeClr val="accent2"/>
          </a:solidFill>
        </p:grpSpPr>
        <p:sp>
          <p:nvSpPr>
            <p:cNvPr id="10" name="9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1" name="10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323528" y="1052736"/>
          <a:ext cx="8713414" cy="5402181"/>
        </p:xfrm>
        <a:graphic>
          <a:graphicData uri="http://schemas.openxmlformats.org/drawingml/2006/table">
            <a:tbl>
              <a:tblPr/>
              <a:tblGrid>
                <a:gridCol w="871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37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aportats: </a:t>
                      </a:r>
                      <a:r>
                        <a:rPr lang="ca-ES" sz="900" i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</a:t>
                      </a:r>
                      <a:r>
                        <a:rPr lang="ca-ES" sz="900" i="1" kern="1200" baseline="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i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identificar quin o quins aporta l’empresa en aquesta edició dels Premis Cambra</a:t>
                      </a:r>
                      <a:r>
                        <a:rPr lang="ca-ES" sz="900" i="1" kern="1200" baseline="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i exposar les accions pertinents a cada mèrit desenvolupat</a:t>
                      </a:r>
                      <a:r>
                        <a:rPr lang="ca-ES" sz="900" i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ca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0221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chemeClr val="accent2"/>
          </a:solidFill>
        </p:grpSpPr>
        <p:sp>
          <p:nvSpPr>
            <p:cNvPr id="8" name="7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9" name="8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323528" y="1052736"/>
          <a:ext cx="8713414" cy="5400600"/>
        </p:xfrm>
        <a:graphic>
          <a:graphicData uri="http://schemas.openxmlformats.org/drawingml/2006/table">
            <a:tbl>
              <a:tblPr/>
              <a:tblGrid>
                <a:gridCol w="871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3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aportats: </a:t>
                      </a:r>
                      <a:r>
                        <a:rPr lang="ca-ES" sz="900" i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 identificar quin o quins aporta l’empresa en aquesta edició dels Premis Cambra i exposar les accions pertinents a cada mèrit desenvolupat)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864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chemeClr val="accent2"/>
          </a:solidFill>
        </p:grpSpPr>
        <p:sp>
          <p:nvSpPr>
            <p:cNvPr id="8" name="7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9" name="8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181408"/>
              </p:ext>
            </p:extLst>
          </p:nvPr>
        </p:nvGraphicFramePr>
        <p:xfrm>
          <a:off x="107950" y="1196752"/>
          <a:ext cx="8856984" cy="4635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 gridSpan="5">
                  <a:txBody>
                    <a:bodyPr/>
                    <a:lstStyle/>
                    <a:p>
                      <a:pPr algn="ctr"/>
                      <a:r>
                        <a:rPr lang="ca-ES" sz="1400" b="1" noProof="0" dirty="0">
                          <a:latin typeface="Verdana" pitchFamily="34" charset="0"/>
                        </a:rPr>
                        <a:t>INFORMACIÓ</a:t>
                      </a:r>
                      <a:r>
                        <a:rPr lang="ca-ES" sz="1400" b="1" baseline="0" noProof="0" dirty="0">
                          <a:latin typeface="Verdana" pitchFamily="34" charset="0"/>
                        </a:rPr>
                        <a:t> ADDICIONAL</a:t>
                      </a:r>
                      <a:endParaRPr lang="ca-ES" sz="1400" b="1" noProof="0" dirty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Any d’inici de l’activitat exportadora: </a:t>
                      </a:r>
                      <a:endParaRPr lang="ca-ES" sz="1400" b="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52">
                <a:tc gridSpan="5">
                  <a:txBody>
                    <a:bodyPr/>
                    <a:lstStyle/>
                    <a:p>
                      <a:pPr algn="ctr"/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Facturació en</a:t>
                      </a:r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exportacions</a:t>
                      </a:r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en els darrers 5 anys</a:t>
                      </a:r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: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2013: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2014: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2015: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2016: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2017: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916"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72">
                <a:tc gridSpan="5">
                  <a:txBody>
                    <a:bodyPr/>
                    <a:lstStyle/>
                    <a:p>
                      <a:pPr algn="ctr"/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%</a:t>
                      </a:r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exportacions sobre</a:t>
                      </a:r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facturació total de l’empresa:</a:t>
                      </a:r>
                      <a:endParaRPr lang="ca-ES" sz="1400" b="1" baseline="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2013: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2014: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2015: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2016: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2017: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err="1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Països</a:t>
                      </a:r>
                      <a:r>
                        <a:rPr lang="es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s-ES" sz="1400" b="1" noProof="0" dirty="0" err="1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on</a:t>
                      </a:r>
                      <a:r>
                        <a:rPr lang="es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exporta</a:t>
                      </a:r>
                      <a:r>
                        <a:rPr lang="es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s-ES" sz="1400" b="1" baseline="0" noProof="0" dirty="0" err="1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actualment</a:t>
                      </a:r>
                      <a:r>
                        <a:rPr lang="es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:</a:t>
                      </a:r>
                      <a:endParaRPr lang="ca-ES" sz="1400" b="1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503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Països on s’ha iniciat l’activitat exportadora durant l’any 2017:</a:t>
                      </a:r>
                    </a:p>
                    <a:p>
                      <a:endParaRPr lang="ca-ES" sz="1400" b="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036">
                <a:tc gridSpan="5">
                  <a:txBody>
                    <a:bodyPr/>
                    <a:lstStyle/>
                    <a:p>
                      <a:r>
                        <a:rPr lang="ca-ES" sz="1400" b="1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Tipologia dels canals establerts</a:t>
                      </a:r>
                      <a:r>
                        <a:rPr lang="ca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per a les exportacions:</a:t>
                      </a:r>
                      <a:endParaRPr lang="ca-ES" sz="1400" b="0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5036">
                <a:tc gridSpan="5">
                  <a:txBody>
                    <a:bodyPr/>
                    <a:lstStyle/>
                    <a:p>
                      <a:r>
                        <a:rPr lang="es-ES" sz="1400" b="1" noProof="0" dirty="0" err="1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Establiments</a:t>
                      </a:r>
                      <a:r>
                        <a:rPr lang="es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a </a:t>
                      </a:r>
                      <a:r>
                        <a:rPr lang="es-ES" sz="1400" b="1" baseline="0" noProof="0" dirty="0" err="1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l’exterior</a:t>
                      </a:r>
                      <a:r>
                        <a:rPr lang="es-ES" sz="1400" b="1" baseline="0" noProof="0" dirty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:</a:t>
                      </a:r>
                      <a:endParaRPr lang="ca-ES" sz="1400" b="1" noProof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271</Words>
  <Application>Microsoft Office PowerPoint</Application>
  <PresentationFormat>Presentación en pantalla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ecomunicacio</dc:creator>
  <cp:lastModifiedBy>Núria López i Giralt</cp:lastModifiedBy>
  <cp:revision>27</cp:revision>
  <dcterms:created xsi:type="dcterms:W3CDTF">2015-02-13T09:15:43Z</dcterms:created>
  <dcterms:modified xsi:type="dcterms:W3CDTF">2018-02-09T11:12:42Z</dcterms:modified>
</cp:coreProperties>
</file>