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B10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averdaguer@cambraterrassa.or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4C322-6CA4-4074-896F-4405D982D3C8}" type="datetimeFigureOut">
              <a:rPr lang="ca-ES" smtClean="0"/>
              <a:pPr/>
              <a:t>16/03/2017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2555776" y="116633"/>
            <a:ext cx="6588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solidFill>
                  <a:srgbClr val="72B100"/>
                </a:solidFill>
                <a:effectLst/>
                <a:latin typeface="Verdana" pitchFamily="34" charset="0"/>
              </a:rPr>
              <a:t>A LA INICIACIÓ A LA INTERNACIONALITZACIÓ</a:t>
            </a:r>
          </a:p>
        </p:txBody>
      </p:sp>
      <p:sp>
        <p:nvSpPr>
          <p:cNvPr id="9" name="Text Box 1"/>
          <p:cNvSpPr txBox="1">
            <a:spLocks noChangeArrowheads="1"/>
          </p:cNvSpPr>
          <p:nvPr userDrawn="1"/>
        </p:nvSpPr>
        <p:spPr bwMode="auto">
          <a:xfrm>
            <a:off x="35496" y="6453336"/>
            <a:ext cx="9036496" cy="3697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Per presentar la candidatura, agrairem ens retorni aquest document (degudament emplenat) per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e-mail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averdaguer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@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cambraterrassa.org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o directament a les oficines de la Cambra de Comerç, Indústria i Serveis de Terrassa (C/Blasco de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Garay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, 29-49, 08224 Terrassa o bé C/Vallespir, 19, 1a planta, 08173 Sant Cugat del Vallès). </a:t>
            </a:r>
            <a:r>
              <a:rPr kumimoji="0" lang="ca-E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El termini de presentació de candidatures finalitzarà el </a:t>
            </a:r>
            <a:r>
              <a:rPr kumimoji="0" lang="ca-ES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divendres 21 d’abril del 2017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9 Imagen" descr="logo_PC17_v2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23528" y="116632"/>
            <a:ext cx="1152128" cy="7850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267744" y="476672"/>
            <a:ext cx="6768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200" b="1" dirty="0" smtClean="0">
                <a:latin typeface="Verdana" pitchFamily="34" charset="0"/>
              </a:rPr>
              <a:t>NOM LEGAL DE L’EMPRESA CANDIDATA</a:t>
            </a:r>
            <a:endParaRPr lang="ca-ES" sz="2200" b="1" dirty="0">
              <a:latin typeface="Verdana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95536" y="980728"/>
          <a:ext cx="8336123" cy="5472608"/>
        </p:xfrm>
        <a:graphic>
          <a:graphicData uri="http://schemas.openxmlformats.org/drawingml/2006/table">
            <a:tbl>
              <a:tblPr/>
              <a:tblGrid>
                <a:gridCol w="1296144"/>
                <a:gridCol w="1152128"/>
                <a:gridCol w="1714471"/>
                <a:gridCol w="809058"/>
                <a:gridCol w="572817"/>
                <a:gridCol w="2791505"/>
              </a:tblGrid>
              <a:tr h="56655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latin typeface="Verdana" pitchFamily="34" charset="0"/>
                          <a:ea typeface="Times New Roman"/>
                          <a:cs typeface="Arial"/>
                        </a:rPr>
                        <a:t>Adreça: </a:t>
                      </a: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CP: </a:t>
                      </a:r>
                      <a:r>
                        <a:rPr lang="ca-ES" sz="1400" dirty="0" smtClean="0">
                          <a:latin typeface="Verdana"/>
                          <a:ea typeface="Times New Roman"/>
                          <a:cs typeface="Arial"/>
                        </a:rPr>
                        <a:t>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Població: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503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Tel: 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Fax: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err="1" smtClean="0">
                          <a:latin typeface="Verdana"/>
                          <a:ea typeface="Times New Roman"/>
                          <a:cs typeface="Arial"/>
                        </a:rPr>
                        <a:t>E-mail</a:t>
                      </a: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Web: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87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200" b="1" dirty="0">
                          <a:latin typeface="Verdana"/>
                          <a:ea typeface="Times New Roman"/>
                          <a:cs typeface="Arial"/>
                        </a:rPr>
                        <a:t>Activitat: </a:t>
                      </a:r>
                      <a:r>
                        <a:rPr lang="ca-ES" sz="800" b="0" i="1" dirty="0" smtClean="0">
                          <a:latin typeface="Verdana"/>
                          <a:ea typeface="Times New Roman"/>
                          <a:cs typeface="Arial"/>
                        </a:rPr>
                        <a:t>Deixi l’opció que defineix l’activitat de la seva empresa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200" b="0" dirty="0" smtClean="0">
                          <a:latin typeface="Verdana"/>
                          <a:ea typeface="Times New Roman"/>
                          <a:cs typeface="Arial"/>
                        </a:rPr>
                        <a:t>Industrial –</a:t>
                      </a:r>
                      <a:r>
                        <a:rPr lang="ca-ES" sz="1200" b="0" baseline="0" dirty="0" smtClean="0">
                          <a:latin typeface="Verdana"/>
                          <a:ea typeface="Times New Roman"/>
                          <a:cs typeface="Arial"/>
                        </a:rPr>
                        <a:t> Comercial - Serveis</a:t>
                      </a:r>
                      <a:r>
                        <a:rPr lang="ca-ES" sz="800" b="0" dirty="0" smtClean="0">
                          <a:latin typeface="Verdana"/>
                          <a:ea typeface="Times New Roman"/>
                          <a:cs typeface="Arial"/>
                        </a:rPr>
                        <a:t>               </a:t>
                      </a:r>
                      <a:endParaRPr lang="ca-ES" sz="800" b="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00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Any de creació:</a:t>
                      </a:r>
                      <a:endParaRPr lang="ca-ES" sz="1300" b="1" kern="1200" dirty="0">
                        <a:solidFill>
                          <a:schemeClr val="tx1"/>
                        </a:solidFill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77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Núm. de treballadors: 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 smtClean="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200" b="1" dirty="0">
                          <a:latin typeface="Verdana"/>
                          <a:ea typeface="Times New Roman"/>
                          <a:cs typeface="Arial"/>
                        </a:rPr>
                        <a:t>Capital</a:t>
                      </a:r>
                      <a:r>
                        <a:rPr lang="ca-ES" sz="1200" b="1" dirty="0" smtClean="0">
                          <a:latin typeface="Verdana"/>
                          <a:ea typeface="Times New Roman"/>
                          <a:cs typeface="Arial"/>
                        </a:rPr>
                        <a:t>:  </a:t>
                      </a:r>
                      <a:r>
                        <a:rPr lang="ca-ES" sz="800" b="0" i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Deixi l’opció que defineix el capital de la seva empresa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 smtClean="0">
                          <a:latin typeface="Verdana"/>
                          <a:ea typeface="Times New Roman"/>
                          <a:cs typeface="Arial"/>
                        </a:rPr>
                        <a:t>Nacional - Estranger</a:t>
                      </a:r>
                      <a:endParaRPr lang="ca-ES" sz="12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555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Representant: Sr./ Sra</a:t>
                      </a:r>
                      <a:r>
                        <a:rPr lang="ca-ES" sz="1300" dirty="0" smtClean="0">
                          <a:latin typeface="Verdana"/>
                          <a:ea typeface="Times New Roman"/>
                          <a:cs typeface="Arial"/>
                        </a:rPr>
                        <a:t>. 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7965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Càrrec</a:t>
                      </a: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: 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1184121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Breu explicació de la trajectòria: </a:t>
                      </a:r>
                      <a:endParaRPr lang="ca-ES" sz="1300" b="1" kern="1200" dirty="0">
                        <a:solidFill>
                          <a:schemeClr val="tx1"/>
                        </a:solidFill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1210972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Breu explicació de l’activitat: 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0" y="980728"/>
            <a:ext cx="251520" cy="5472608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12" name="11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3" name="12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395536" y="1052736"/>
          <a:ext cx="8641406" cy="5402181"/>
        </p:xfrm>
        <a:graphic>
          <a:graphicData uri="http://schemas.openxmlformats.org/drawingml/2006/table">
            <a:tbl>
              <a:tblPr/>
              <a:tblGrid>
                <a:gridCol w="8641406"/>
              </a:tblGrid>
              <a:tr h="44037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aportats: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</a:t>
                      </a:r>
                      <a:r>
                        <a:rPr lang="ca-ES" sz="900" i="1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identificar quin o quins aporta l’empresa en aquesta edició dels Premis Cambra</a:t>
                      </a:r>
                      <a:r>
                        <a:rPr lang="ca-ES" sz="900" i="1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i exposar les accions pertinents a cada mèrit desenvolupat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ca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0221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8" name="7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9" name="8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95536" y="1052736"/>
          <a:ext cx="8641406" cy="5400600"/>
        </p:xfrm>
        <a:graphic>
          <a:graphicData uri="http://schemas.openxmlformats.org/drawingml/2006/table">
            <a:tbl>
              <a:tblPr/>
              <a:tblGrid>
                <a:gridCol w="8641406"/>
              </a:tblGrid>
              <a:tr h="3553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aportats: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 identificar quin o quins aporta l’empresa en aquesta edició dels Premis Cambra i exposar les accions pertinents a cada mèrit desenvolupat)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864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8" name="7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9" name="8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51520" y="1124744"/>
          <a:ext cx="8640960" cy="4696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952328"/>
                <a:gridCol w="2952328"/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ca-ES" sz="1400" b="1" noProof="0" dirty="0" smtClean="0">
                          <a:latin typeface="Verdana" pitchFamily="34" charset="0"/>
                        </a:rPr>
                        <a:t>INFORMACIÓ</a:t>
                      </a:r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 ADDICIONAL</a:t>
                      </a:r>
                      <a:endParaRPr lang="ca-ES" sz="1400" b="1" noProof="0" dirty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60040">
                <a:tc gridSpan="3">
                  <a:txBody>
                    <a:bodyPr/>
                    <a:lstStyle/>
                    <a:p>
                      <a:r>
                        <a:rPr lang="ca-ES" sz="1400" b="1" noProof="0" dirty="0" smtClean="0">
                          <a:latin typeface="Verdana" pitchFamily="34" charset="0"/>
                        </a:rPr>
                        <a:t>Any d’inici de l’activitat exportadora: </a:t>
                      </a:r>
                      <a:endParaRPr lang="ca-ES" sz="1400" b="0" noProof="0" dirty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47052">
                <a:tc gridSpan="3">
                  <a:txBody>
                    <a:bodyPr/>
                    <a:lstStyle/>
                    <a:p>
                      <a:pPr algn="ctr"/>
                      <a:r>
                        <a:rPr lang="ca-ES" sz="1400" b="1" noProof="0" dirty="0" smtClean="0">
                          <a:latin typeface="Verdana" pitchFamily="34" charset="0"/>
                        </a:rPr>
                        <a:t>Facturació en</a:t>
                      </a:r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 </a:t>
                      </a:r>
                      <a:r>
                        <a:rPr lang="ca-ES" sz="1400" b="1" noProof="0" dirty="0" smtClean="0">
                          <a:latin typeface="Verdana" pitchFamily="34" charset="0"/>
                        </a:rPr>
                        <a:t>exportacions</a:t>
                      </a:r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 en els darrers 3 anys</a:t>
                      </a:r>
                      <a:r>
                        <a:rPr lang="ca-ES" sz="1400" b="1" noProof="0" dirty="0" smtClean="0">
                          <a:latin typeface="Verdana" pitchFamily="34" charset="0"/>
                        </a:rPr>
                        <a:t>: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10916"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2014:</a:t>
                      </a:r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2015:</a:t>
                      </a:r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2016: </a:t>
                      </a:r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916"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14272">
                <a:tc gridSpan="3">
                  <a:txBody>
                    <a:bodyPr/>
                    <a:lstStyle/>
                    <a:p>
                      <a:pPr algn="ctr"/>
                      <a:r>
                        <a:rPr lang="ca-ES" sz="1400" b="1" noProof="0" dirty="0" smtClean="0">
                          <a:latin typeface="Verdana" pitchFamily="34" charset="0"/>
                        </a:rPr>
                        <a:t>%</a:t>
                      </a:r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 exportacions sobre</a:t>
                      </a:r>
                      <a:r>
                        <a:rPr lang="ca-ES" sz="1400" b="1" noProof="0" dirty="0" smtClean="0">
                          <a:latin typeface="Verdana" pitchFamily="34" charset="0"/>
                        </a:rPr>
                        <a:t> facturació total de l’empresa:</a:t>
                      </a:r>
                      <a:endParaRPr lang="ca-ES" sz="1400" b="1" baseline="0" noProof="0" dirty="0" smtClean="0">
                        <a:latin typeface="Verdana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2014:</a:t>
                      </a:r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2015:</a:t>
                      </a:r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2016: </a:t>
                      </a:r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ca-ES" sz="1400" noProof="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504056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err="1" smtClean="0">
                          <a:latin typeface="Verdana" pitchFamily="34" charset="0"/>
                        </a:rPr>
                        <a:t>Països</a:t>
                      </a:r>
                      <a:r>
                        <a:rPr lang="es-ES" sz="1400" b="1" noProof="0" dirty="0" smtClean="0">
                          <a:latin typeface="Verdana" pitchFamily="34" charset="0"/>
                        </a:rPr>
                        <a:t> </a:t>
                      </a:r>
                      <a:r>
                        <a:rPr lang="es-ES" sz="1400" b="1" noProof="0" dirty="0" err="1" smtClean="0">
                          <a:latin typeface="Verdana" pitchFamily="34" charset="0"/>
                        </a:rPr>
                        <a:t>on</a:t>
                      </a:r>
                      <a:r>
                        <a:rPr lang="es-ES" sz="1400" b="1" noProof="0" dirty="0" smtClean="0">
                          <a:latin typeface="Verdana" pitchFamily="34" charset="0"/>
                        </a:rPr>
                        <a:t> exporta</a:t>
                      </a:r>
                      <a:r>
                        <a:rPr lang="es-ES" sz="1400" b="1" baseline="0" noProof="0" dirty="0" smtClean="0">
                          <a:latin typeface="Verdana" pitchFamily="34" charset="0"/>
                        </a:rPr>
                        <a:t> </a:t>
                      </a:r>
                      <a:r>
                        <a:rPr lang="es-ES" sz="1400" b="1" baseline="0" noProof="0" dirty="0" err="1" smtClean="0">
                          <a:latin typeface="Verdana" pitchFamily="34" charset="0"/>
                        </a:rPr>
                        <a:t>actualment</a:t>
                      </a:r>
                      <a:r>
                        <a:rPr lang="es-ES" sz="1400" b="1" baseline="0" noProof="0" dirty="0" smtClean="0">
                          <a:latin typeface="Verdana" pitchFamily="34" charset="0"/>
                        </a:rPr>
                        <a:t>:</a:t>
                      </a:r>
                      <a:endParaRPr lang="ca-ES" sz="1400" b="1" noProof="0" dirty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4503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1" noProof="0" dirty="0" smtClean="0">
                          <a:latin typeface="Verdana" pitchFamily="34" charset="0"/>
                        </a:rPr>
                        <a:t>Països on s’ha iniciat l’activitat exportadora durant l’any 2016:</a:t>
                      </a:r>
                    </a:p>
                    <a:p>
                      <a:endParaRPr lang="ca-ES" sz="1400" b="0" noProof="0" dirty="0" smtClean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45036">
                <a:tc gridSpan="3">
                  <a:txBody>
                    <a:bodyPr/>
                    <a:lstStyle/>
                    <a:p>
                      <a:r>
                        <a:rPr lang="ca-ES" sz="1400" b="1" noProof="0" dirty="0" smtClean="0">
                          <a:latin typeface="Verdana" pitchFamily="34" charset="0"/>
                        </a:rPr>
                        <a:t>Tipologia dels canals establerts</a:t>
                      </a:r>
                      <a:r>
                        <a:rPr lang="ca-ES" sz="1400" b="1" baseline="0" noProof="0" dirty="0" smtClean="0">
                          <a:latin typeface="Verdana" pitchFamily="34" charset="0"/>
                        </a:rPr>
                        <a:t> per a les exportacions:</a:t>
                      </a:r>
                      <a:endParaRPr lang="ca-ES" sz="1400" b="0" noProof="0" dirty="0" smtClean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45036">
                <a:tc gridSpan="3">
                  <a:txBody>
                    <a:bodyPr/>
                    <a:lstStyle/>
                    <a:p>
                      <a:r>
                        <a:rPr lang="es-ES" sz="1400" b="1" noProof="0" dirty="0" err="1" smtClean="0">
                          <a:latin typeface="Verdana" pitchFamily="34" charset="0"/>
                        </a:rPr>
                        <a:t>Establiments</a:t>
                      </a:r>
                      <a:r>
                        <a:rPr lang="es-ES" sz="1400" b="1" baseline="0" noProof="0" dirty="0" smtClean="0">
                          <a:latin typeface="Verdana" pitchFamily="34" charset="0"/>
                        </a:rPr>
                        <a:t> a </a:t>
                      </a:r>
                      <a:r>
                        <a:rPr lang="es-ES" sz="1400" b="1" baseline="0" noProof="0" dirty="0" err="1" smtClean="0">
                          <a:latin typeface="Verdana" pitchFamily="34" charset="0"/>
                        </a:rPr>
                        <a:t>l’exterior</a:t>
                      </a:r>
                      <a:r>
                        <a:rPr lang="es-ES" sz="1400" b="1" baseline="0" noProof="0" dirty="0" smtClean="0">
                          <a:latin typeface="Verdana" pitchFamily="34" charset="0"/>
                        </a:rPr>
                        <a:t>:</a:t>
                      </a:r>
                      <a:endParaRPr lang="ca-ES" sz="1400" b="1" noProof="0" dirty="0" smtClean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257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ecomunicacio</dc:creator>
  <cp:lastModifiedBy>Averdaguer</cp:lastModifiedBy>
  <cp:revision>22</cp:revision>
  <dcterms:created xsi:type="dcterms:W3CDTF">2015-02-13T09:15:43Z</dcterms:created>
  <dcterms:modified xsi:type="dcterms:W3CDTF">2017-03-16T11:30:09Z</dcterms:modified>
</cp:coreProperties>
</file>