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7675" cy="987425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72B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90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EAFC5-A5DD-4A85-945D-3A71CA68831C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7D050-8898-4AB4-97AF-AA6E9E8CA6F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mailto:averdaguer@cambraterrassa.or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4C322-6CA4-4074-896F-4405D982D3C8}" type="datetimeFigureOut">
              <a:rPr lang="ca-ES" smtClean="0"/>
              <a:pPr/>
              <a:t>15/03/2017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66B92-984C-4EA1-87E8-052197F5F054}" type="slidenum">
              <a:rPr lang="ca-ES" smtClean="0"/>
              <a:pPr/>
              <a:t>‹Nº›</a:t>
            </a:fld>
            <a:endParaRPr lang="ca-ES"/>
          </a:p>
        </p:txBody>
      </p:sp>
      <p:sp>
        <p:nvSpPr>
          <p:cNvPr id="8" name="7 CuadroTexto"/>
          <p:cNvSpPr txBox="1"/>
          <p:nvPr userDrawn="1"/>
        </p:nvSpPr>
        <p:spPr>
          <a:xfrm>
            <a:off x="2411760" y="116632"/>
            <a:ext cx="6588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b="1" dirty="0" smtClean="0">
                <a:solidFill>
                  <a:srgbClr val="72B100"/>
                </a:solidFill>
                <a:effectLst/>
                <a:latin typeface="Verdana" pitchFamily="34" charset="0"/>
              </a:rPr>
              <a:t>A L’EMPRESA </a:t>
            </a:r>
            <a:r>
              <a:rPr lang="es-ES" sz="1600" b="1" dirty="0" smtClean="0">
                <a:solidFill>
                  <a:srgbClr val="72B100"/>
                </a:solidFill>
                <a:effectLst/>
                <a:latin typeface="Verdana" pitchFamily="34" charset="0"/>
              </a:rPr>
              <a:t>SALUDABLE</a:t>
            </a:r>
          </a:p>
        </p:txBody>
      </p:sp>
      <p:sp>
        <p:nvSpPr>
          <p:cNvPr id="9" name="Text Box 1"/>
          <p:cNvSpPr txBox="1">
            <a:spLocks noChangeArrowheads="1"/>
          </p:cNvSpPr>
          <p:nvPr userDrawn="1"/>
        </p:nvSpPr>
        <p:spPr bwMode="auto">
          <a:xfrm>
            <a:off x="35496" y="6453336"/>
            <a:ext cx="9036496" cy="369763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 presentar la candidatura, agrairem ens retorni aquest document (degudament emplenat) per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e-mail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averdaguer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@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hlinkClick r:id="rId13"/>
              </a:rPr>
              <a:t>cambraterrassa.org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o directament a les oficines de la Cambra de Comerç, Indústria i Serveis de Terrassa (C/Blasco de </a:t>
            </a:r>
            <a:r>
              <a:rPr kumimoji="0" lang="ca-ES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Garay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, 29-49, 08224 Terrassa o bé C/Vallespir, 19, 1a planta, 08173 Sant Cugat del Vallès). </a:t>
            </a:r>
            <a:r>
              <a:rPr kumimoji="0" lang="ca-E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El termini de presentació de candidatures finalitzarà el </a:t>
            </a:r>
            <a:r>
              <a:rPr kumimoji="0" lang="ca-ES" sz="7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divendres 21 d’abril del 2017</a:t>
            </a:r>
            <a:r>
              <a:rPr kumimoji="0" lang="ca-E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9 Imagen" descr="logo_PC17_v2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51520" y="116632"/>
            <a:ext cx="1152128" cy="7850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483768" y="476672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200" b="1" dirty="0" smtClean="0">
                <a:latin typeface="Verdana" pitchFamily="34" charset="0"/>
              </a:rPr>
              <a:t>NOM LEGAL DE L’EMPRESA CANDIDATA </a:t>
            </a:r>
            <a:endParaRPr lang="ca-ES" sz="2200" b="1" dirty="0">
              <a:latin typeface="Verdana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23528" y="980728"/>
          <a:ext cx="8408131" cy="5472608"/>
        </p:xfrm>
        <a:graphic>
          <a:graphicData uri="http://schemas.openxmlformats.org/drawingml/2006/table">
            <a:tbl>
              <a:tblPr/>
              <a:tblGrid>
                <a:gridCol w="1307340"/>
                <a:gridCol w="1162080"/>
                <a:gridCol w="1729281"/>
                <a:gridCol w="816047"/>
                <a:gridCol w="577765"/>
                <a:gridCol w="2815618"/>
              </a:tblGrid>
              <a:tr h="566555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 pitchFamily="34" charset="0"/>
                          <a:ea typeface="Times New Roman"/>
                          <a:cs typeface="Arial"/>
                        </a:rPr>
                        <a:t>Adreça: </a:t>
                      </a: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CP: </a:t>
                      </a: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Població: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503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 pitchFamily="34" charset="0"/>
                          <a:ea typeface="Times New Roman"/>
                          <a:cs typeface="Arial"/>
                        </a:rPr>
                        <a:t>Tel: </a:t>
                      </a:r>
                      <a:endParaRPr lang="ca-ES" sz="1300" b="1" dirty="0">
                        <a:latin typeface="Verdana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 pitchFamily="34" charset="0"/>
                          <a:ea typeface="Times New Roman"/>
                          <a:cs typeface="Arial"/>
                        </a:rPr>
                        <a:t>  </a:t>
                      </a:r>
                      <a:endParaRPr lang="ca-ES" sz="1300" dirty="0">
                        <a:latin typeface="Verdana" pitchFamily="34" charset="0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Fax: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err="1" smtClean="0"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Web: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8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Activitat: </a:t>
                      </a:r>
                      <a:r>
                        <a:rPr lang="ca-ES" sz="800" b="0" i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l’activitat de la seva empresa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0" dirty="0" smtClean="0">
                          <a:latin typeface="Verdana"/>
                          <a:ea typeface="Times New Roman"/>
                          <a:cs typeface="Arial"/>
                        </a:rPr>
                        <a:t>Industrial –</a:t>
                      </a:r>
                      <a:r>
                        <a:rPr lang="ca-ES" sz="1300" b="0" baseline="0" dirty="0" smtClean="0">
                          <a:latin typeface="Verdana"/>
                          <a:ea typeface="Times New Roman"/>
                          <a:cs typeface="Arial"/>
                        </a:rPr>
                        <a:t> Comercial - Serveis</a:t>
                      </a:r>
                      <a:r>
                        <a:rPr lang="ca-ES" sz="1300" b="0" dirty="0" smtClean="0">
                          <a:latin typeface="Verdana"/>
                          <a:ea typeface="Times New Roman"/>
                          <a:cs typeface="Arial"/>
                        </a:rPr>
                        <a:t>               </a:t>
                      </a:r>
                      <a:endParaRPr lang="ca-ES" sz="1300" b="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 dirty="0"/>
                    </a:p>
                  </a:txBody>
                  <a:tcPr marL="55202" marR="5520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100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Any de creació: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7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Núm. de treballadors: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i="0" kern="1200" dirty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Capital</a:t>
                      </a:r>
                      <a:r>
                        <a:rPr lang="ca-ES" sz="1300" b="1" i="0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:  </a:t>
                      </a:r>
                      <a:r>
                        <a:rPr lang="ca-ES" sz="800" b="0" i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Deixi l’opció que defineix el capital de la seva empresa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200" dirty="0" smtClean="0">
                          <a:latin typeface="Verdana"/>
                          <a:ea typeface="Times New Roman"/>
                          <a:cs typeface="Arial"/>
                        </a:rPr>
                        <a:t>Nacional - Estranger</a:t>
                      </a:r>
                      <a:endParaRPr lang="ca-ES" sz="12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 dirty="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a-ES" sz="800"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555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Representant: Sr./ Sra</a:t>
                      </a:r>
                      <a:r>
                        <a:rPr lang="ca-ES" sz="1300" dirty="0" smtClean="0">
                          <a:latin typeface="Verdana"/>
                          <a:ea typeface="Times New Roman"/>
                          <a:cs typeface="Arial"/>
                        </a:rPr>
                        <a:t>. 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47965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Càrrec</a:t>
                      </a:r>
                      <a:r>
                        <a:rPr lang="ca-ES" sz="1300" b="1" dirty="0" smtClean="0">
                          <a:latin typeface="Verdana"/>
                          <a:ea typeface="Times New Roman"/>
                          <a:cs typeface="Arial"/>
                        </a:rPr>
                        <a:t>: </a:t>
                      </a:r>
                      <a:endParaRPr lang="ca-ES" sz="13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dirty="0">
                          <a:latin typeface="Verdana"/>
                          <a:ea typeface="Times New Roman"/>
                          <a:cs typeface="Arial"/>
                        </a:rPr>
                        <a:t>     </a:t>
                      </a:r>
                      <a:endParaRPr lang="ca-ES" sz="1300" dirty="0">
                        <a:latin typeface="Times New Roman"/>
                        <a:ea typeface="Times New Roman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184121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la trajectòria: </a:t>
                      </a:r>
                      <a:endParaRPr lang="ca-ES" sz="1300" b="1" kern="1200" dirty="0">
                        <a:solidFill>
                          <a:schemeClr val="tx1"/>
                        </a:solidFill>
                        <a:latin typeface="Verdana"/>
                        <a:ea typeface="Times New Roman"/>
                        <a:cs typeface="Arial"/>
                      </a:endParaRP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  <a:tr h="1210972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300" b="1" kern="1200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Arial"/>
                        </a:rPr>
                        <a:t>Breu explicació de l’activitat: </a:t>
                      </a:r>
                    </a:p>
                  </a:txBody>
                  <a:tcPr marL="55202" marR="5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0" y="980728"/>
            <a:ext cx="251520" cy="5472608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5" name="4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4" name="3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6"/>
          <a:ext cx="8713414" cy="5402181"/>
        </p:xfrm>
        <a:graphic>
          <a:graphicData uri="http://schemas.openxmlformats.org/drawingml/2006/table">
            <a:tbl>
              <a:tblPr/>
              <a:tblGrid>
                <a:gridCol w="8713414"/>
              </a:tblGrid>
              <a:tr h="44037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identificar quin o quins aporta l’empresa en aquesta edició dels Premis Cambra</a:t>
                      </a:r>
                      <a:r>
                        <a:rPr lang="ca-ES" sz="900" i="1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i exposar les accions pertinents a cada mèrit desenvolupat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ca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0221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14" name="13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5" name="14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323528" y="1052737"/>
          <a:ext cx="8713414" cy="5407580"/>
        </p:xfrm>
        <a:graphic>
          <a:graphicData uri="http://schemas.openxmlformats.org/drawingml/2006/table">
            <a:tbl>
              <a:tblPr/>
              <a:tblGrid>
                <a:gridCol w="8713414"/>
              </a:tblGrid>
              <a:tr h="4349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Identificació i exposició dels mèrits aportats</a:t>
                      </a:r>
                      <a:r>
                        <a:rPr kumimoji="0" lang="ca-E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ca-ES" sz="900" i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(Dels mèrits exposats en les bases de la convocatòria, identificar quin o quins aporta l’empresa en aquesta edició dels Premis Cambra i exposar les accions pertinents a cada mèrit desenvolupat)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562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3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0" y="1052736"/>
            <a:ext cx="251520" cy="5400600"/>
            <a:chOff x="35496" y="980728"/>
            <a:chExt cx="216024" cy="5472608"/>
          </a:xfrm>
          <a:solidFill>
            <a:srgbClr val="009999"/>
          </a:solidFill>
        </p:grpSpPr>
        <p:sp>
          <p:nvSpPr>
            <p:cNvPr id="11" name="10 Rectángulo"/>
            <p:cNvSpPr/>
            <p:nvPr/>
          </p:nvSpPr>
          <p:spPr>
            <a:xfrm>
              <a:off x="35496" y="980728"/>
              <a:ext cx="216024" cy="54726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2" name="11 CuadroTexto"/>
            <p:cNvSpPr txBox="1"/>
            <p:nvPr/>
          </p:nvSpPr>
          <p:spPr>
            <a:xfrm rot="16200000">
              <a:off x="-2053026" y="3429291"/>
              <a:ext cx="4392490" cy="2154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Empleni la informació sol·licitada amb lletra </a:t>
              </a:r>
              <a:r>
                <a:rPr lang="ca-ES" sz="800" b="1" dirty="0" err="1" smtClean="0">
                  <a:solidFill>
                    <a:schemeClr val="bg1"/>
                  </a:solidFill>
                  <a:latin typeface="Verdana" pitchFamily="34" charset="0"/>
                </a:rPr>
                <a:t>Verdana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 13</a:t>
              </a:r>
              <a:r>
                <a:rPr lang="ca-ES" sz="800" dirty="0" smtClean="0">
                  <a:solidFill>
                    <a:schemeClr val="bg1"/>
                  </a:solidFill>
                  <a:latin typeface="Verdana" pitchFamily="34" charset="0"/>
                </a:rPr>
                <a:t>, i </a:t>
              </a:r>
              <a:r>
                <a:rPr lang="ca-ES" sz="800" b="1" dirty="0" smtClean="0">
                  <a:solidFill>
                    <a:schemeClr val="bg1"/>
                  </a:solidFill>
                  <a:latin typeface="Verdana" pitchFamily="34" charset="0"/>
                </a:rPr>
                <a:t>Interlineat senzill</a:t>
              </a:r>
              <a:endParaRPr lang="ca-ES" sz="8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192</Words>
  <Application>Microsoft Office PowerPoint</Application>
  <PresentationFormat>Presentación en pantalla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ecomunicacio</dc:creator>
  <cp:lastModifiedBy>ecomunicacio</cp:lastModifiedBy>
  <cp:revision>31</cp:revision>
  <dcterms:created xsi:type="dcterms:W3CDTF">2015-02-13T09:15:43Z</dcterms:created>
  <dcterms:modified xsi:type="dcterms:W3CDTF">2017-03-15T11:52:45Z</dcterms:modified>
</cp:coreProperties>
</file>