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7675" cy="987425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72B1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EAFC5-A5DD-4A85-945D-3A71CA68831C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7D050-8898-4AB4-97AF-AA6E9E8CA6F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mailto:averdaguer@cambraterrassa.or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8" name="7 CuadroTexto"/>
          <p:cNvSpPr txBox="1"/>
          <p:nvPr userDrawn="1"/>
        </p:nvSpPr>
        <p:spPr>
          <a:xfrm>
            <a:off x="2411760" y="116632"/>
            <a:ext cx="6588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b="1" dirty="0" smtClean="0">
                <a:solidFill>
                  <a:srgbClr val="72B100"/>
                </a:solidFill>
                <a:effectLst/>
                <a:latin typeface="Verdana" pitchFamily="34" charset="0"/>
              </a:rPr>
              <a:t>AL</a:t>
            </a:r>
            <a:r>
              <a:rPr lang="es-ES" sz="1600" b="1" baseline="0" dirty="0" smtClean="0">
                <a:solidFill>
                  <a:srgbClr val="72B100"/>
                </a:solidFill>
                <a:effectLst/>
                <a:latin typeface="Verdana" pitchFamily="34" charset="0"/>
              </a:rPr>
              <a:t> </a:t>
            </a:r>
            <a:r>
              <a:rPr lang="es-ES" sz="1600" b="1" baseline="0" dirty="0" smtClean="0">
                <a:solidFill>
                  <a:srgbClr val="72B100"/>
                </a:solidFill>
                <a:effectLst/>
                <a:latin typeface="Verdana" pitchFamily="34" charset="0"/>
              </a:rPr>
              <a:t>COMPROMÍS I A LA SOSTENIBILITAT</a:t>
            </a:r>
            <a:endParaRPr lang="es-ES" sz="1600" b="1" dirty="0" smtClean="0">
              <a:solidFill>
                <a:srgbClr val="72B100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 Box 1"/>
          <p:cNvSpPr txBox="1">
            <a:spLocks noChangeArrowheads="1"/>
          </p:cNvSpPr>
          <p:nvPr userDrawn="1"/>
        </p:nvSpPr>
        <p:spPr bwMode="auto">
          <a:xfrm>
            <a:off x="35496" y="6453336"/>
            <a:ext cx="9036496" cy="36976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Per presentar la candidatura, agrairem ens retorni aquest document (degudament emplenat) per </a:t>
            </a:r>
            <a:r>
              <a:rPr kumimoji="0" lang="ca-ES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e-mail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ca-ES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13"/>
              </a:rPr>
              <a:t>averdaguer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13"/>
              </a:rPr>
              <a:t>@</a:t>
            </a:r>
            <a:r>
              <a:rPr kumimoji="0" lang="ca-ES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13"/>
              </a:rPr>
              <a:t>cambraterrassa.org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o directament a les oficines de la Cambra de Comerç, Indústria i Serveis de Terrassa (C/Blasco de </a:t>
            </a:r>
            <a:r>
              <a:rPr kumimoji="0" lang="ca-ES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Garay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, 29-49, 08224 Terrassa o bé C/Vallespir, 19, 1a planta, 08173 Sant Cugat del Vallès). </a:t>
            </a:r>
            <a:r>
              <a:rPr kumimoji="0" lang="ca-ES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El termini de presentació de candidatures finalitzarà el </a:t>
            </a:r>
            <a:r>
              <a:rPr kumimoji="0" lang="ca-ES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divendres 21 d’abril del 2017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9 Imagen" descr="logo_PC17_v2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51520" y="116632"/>
            <a:ext cx="1152128" cy="7850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483768" y="476672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200" b="1" dirty="0" smtClean="0">
                <a:latin typeface="Verdana" pitchFamily="34" charset="0"/>
              </a:rPr>
              <a:t>NOM LEGAL DE L’EMPRESA CANDIDATA </a:t>
            </a:r>
            <a:endParaRPr lang="ca-ES" sz="2200" b="1" dirty="0">
              <a:latin typeface="Verdana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23528" y="980728"/>
          <a:ext cx="8408131" cy="5472608"/>
        </p:xfrm>
        <a:graphic>
          <a:graphicData uri="http://schemas.openxmlformats.org/drawingml/2006/table">
            <a:tbl>
              <a:tblPr/>
              <a:tblGrid>
                <a:gridCol w="1307340"/>
                <a:gridCol w="1162080"/>
                <a:gridCol w="1729281"/>
                <a:gridCol w="816047"/>
                <a:gridCol w="577765"/>
                <a:gridCol w="2815618"/>
              </a:tblGrid>
              <a:tr h="566555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latin typeface="Verdana" pitchFamily="34" charset="0"/>
                          <a:ea typeface="Times New Roman"/>
                          <a:cs typeface="Arial"/>
                        </a:rPr>
                        <a:t>Adreça: </a:t>
                      </a: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    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CP: </a:t>
                      </a:r>
                      <a:r>
                        <a:rPr lang="ca-ES" sz="1300" dirty="0" smtClean="0">
                          <a:latin typeface="Verdana"/>
                          <a:ea typeface="Times New Roman"/>
                          <a:cs typeface="Arial"/>
                        </a:rPr>
                        <a:t>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Població: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5034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Tel: </a:t>
                      </a:r>
                      <a:endParaRPr lang="ca-ES" sz="1300" b="1" dirty="0">
                        <a:latin typeface="Verdana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  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Fax: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err="1" smtClean="0">
                          <a:latin typeface="Verdana"/>
                          <a:ea typeface="Times New Roman"/>
                          <a:cs typeface="Arial"/>
                        </a:rPr>
                        <a:t>E-mail</a:t>
                      </a:r>
                      <a:r>
                        <a:rPr lang="ca-ES" sz="1300" b="1" dirty="0" smtClean="0">
                          <a:latin typeface="Verdana"/>
                          <a:ea typeface="Times New Roman"/>
                          <a:cs typeface="Arial"/>
                        </a:rPr>
                        <a:t>: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Web: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887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Activitat: </a:t>
                      </a:r>
                      <a:r>
                        <a:rPr lang="ca-ES" sz="800" b="0" i="1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Deixi l’opció que defineix l’activitat de la seva empresa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0" dirty="0" smtClean="0">
                          <a:latin typeface="Verdana"/>
                          <a:ea typeface="Times New Roman"/>
                          <a:cs typeface="Arial"/>
                        </a:rPr>
                        <a:t>Industrial –</a:t>
                      </a:r>
                      <a:r>
                        <a:rPr lang="ca-ES" sz="1300" b="0" baseline="0" dirty="0" smtClean="0">
                          <a:latin typeface="Verdana"/>
                          <a:ea typeface="Times New Roman"/>
                          <a:cs typeface="Arial"/>
                        </a:rPr>
                        <a:t> Comercial - Serveis</a:t>
                      </a:r>
                      <a:r>
                        <a:rPr lang="ca-ES" sz="1300" b="0" dirty="0" smtClean="0">
                          <a:latin typeface="Verdana"/>
                          <a:ea typeface="Times New Roman"/>
                          <a:cs typeface="Arial"/>
                        </a:rPr>
                        <a:t>               </a:t>
                      </a:r>
                      <a:endParaRPr lang="ca-ES" sz="1300" b="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 marL="55202" marR="552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 marL="55202" marR="5520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00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Any de creació:</a:t>
                      </a:r>
                      <a:endParaRPr lang="ca-ES" sz="1300" b="1" kern="1200" dirty="0">
                        <a:solidFill>
                          <a:schemeClr val="tx1"/>
                        </a:solidFill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77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Núm. de treballadors: 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 smtClean="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i="0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Capital</a:t>
                      </a:r>
                      <a:r>
                        <a:rPr lang="ca-ES" sz="1300" b="1" i="0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:  </a:t>
                      </a:r>
                      <a:r>
                        <a:rPr lang="ca-ES" sz="800" b="0" i="1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Deixi l’opció que defineix el capital de la seva empresa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dirty="0" smtClean="0">
                          <a:latin typeface="Verdana"/>
                          <a:ea typeface="Times New Roman"/>
                          <a:cs typeface="Arial"/>
                        </a:rPr>
                        <a:t>Nacional - Estranger</a:t>
                      </a:r>
                      <a:endParaRPr lang="ca-ES" sz="1200" dirty="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800" dirty="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8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555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latin typeface="Verdana"/>
                          <a:ea typeface="Times New Roman"/>
                          <a:cs typeface="Arial"/>
                        </a:rPr>
                        <a:t>Representant: Sr./ Sra</a:t>
                      </a:r>
                      <a:r>
                        <a:rPr lang="ca-ES" sz="1300" dirty="0" smtClean="0">
                          <a:latin typeface="Verdana"/>
                          <a:ea typeface="Times New Roman"/>
                          <a:cs typeface="Arial"/>
                        </a:rPr>
                        <a:t>. 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47965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Càrrec</a:t>
                      </a:r>
                      <a:r>
                        <a:rPr lang="ca-ES" sz="1300" b="1" dirty="0" smtClean="0">
                          <a:latin typeface="Verdana"/>
                          <a:ea typeface="Times New Roman"/>
                          <a:cs typeface="Arial"/>
                        </a:rPr>
                        <a:t>: 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1184121">
                <a:tc gridSpan="6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Breu explicació de la trajectòria: </a:t>
                      </a:r>
                      <a:endParaRPr lang="ca-ES" sz="1300" b="1" kern="1200" dirty="0">
                        <a:solidFill>
                          <a:schemeClr val="tx1"/>
                        </a:solidFill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1210972">
                <a:tc gridSpan="6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Breu explicació de l’activitat: </a:t>
                      </a: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6 Grupo"/>
          <p:cNvGrpSpPr/>
          <p:nvPr/>
        </p:nvGrpSpPr>
        <p:grpSpPr>
          <a:xfrm>
            <a:off x="0" y="980728"/>
            <a:ext cx="251520" cy="5472608"/>
            <a:chOff x="35496" y="980728"/>
            <a:chExt cx="216024" cy="5472608"/>
          </a:xfrm>
          <a:solidFill>
            <a:srgbClr val="009999"/>
          </a:solidFill>
        </p:grpSpPr>
        <p:sp>
          <p:nvSpPr>
            <p:cNvPr id="5" name="4 Rectángulo"/>
            <p:cNvSpPr/>
            <p:nvPr/>
          </p:nvSpPr>
          <p:spPr>
            <a:xfrm>
              <a:off x="35496" y="980728"/>
              <a:ext cx="216024" cy="54726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4" name="3 CuadroTexto"/>
            <p:cNvSpPr txBox="1"/>
            <p:nvPr/>
          </p:nvSpPr>
          <p:spPr>
            <a:xfrm rot="16200000">
              <a:off x="-2053026" y="3429291"/>
              <a:ext cx="439249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Empleni la informació sol·licitada amb lletra </a:t>
              </a:r>
              <a:r>
                <a:rPr lang="ca-ES" sz="800" b="1" dirty="0" err="1" smtClean="0">
                  <a:solidFill>
                    <a:schemeClr val="bg1"/>
                  </a:solidFill>
                  <a:latin typeface="Verdana" pitchFamily="34" charset="0"/>
                </a:rPr>
                <a:t>Verdana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 13</a:t>
              </a:r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, i 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Interlineat senzill</a:t>
              </a:r>
              <a:endParaRPr lang="ca-ES" sz="8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323528" y="1052736"/>
          <a:ext cx="8713414" cy="5402181"/>
        </p:xfrm>
        <a:graphic>
          <a:graphicData uri="http://schemas.openxmlformats.org/drawingml/2006/table">
            <a:tbl>
              <a:tblPr/>
              <a:tblGrid>
                <a:gridCol w="8713414"/>
              </a:tblGrid>
              <a:tr h="44037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Identificació i exposició dels mèrits aportats: </a:t>
                      </a:r>
                      <a:r>
                        <a:rPr lang="ca-ES" sz="900" i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(Dels mèrits exposats en les bases de la convocatòria,</a:t>
                      </a:r>
                      <a:r>
                        <a:rPr lang="ca-ES" sz="900" i="1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i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identificar quin o quins aporta l’empresa en aquesta edició dels Premis Cambra</a:t>
                      </a:r>
                      <a:r>
                        <a:rPr lang="ca-ES" sz="900" i="1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i exposar les accions pertinents a cada mèrit desenvolupat</a:t>
                      </a:r>
                      <a:r>
                        <a:rPr lang="ca-ES" sz="900" i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ca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0221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3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" name="12 Grupo"/>
          <p:cNvGrpSpPr/>
          <p:nvPr/>
        </p:nvGrpSpPr>
        <p:grpSpPr>
          <a:xfrm>
            <a:off x="0" y="1052736"/>
            <a:ext cx="251520" cy="5400600"/>
            <a:chOff x="35496" y="980728"/>
            <a:chExt cx="216024" cy="5472608"/>
          </a:xfrm>
          <a:solidFill>
            <a:srgbClr val="009999"/>
          </a:solidFill>
        </p:grpSpPr>
        <p:sp>
          <p:nvSpPr>
            <p:cNvPr id="14" name="13 Rectángulo"/>
            <p:cNvSpPr/>
            <p:nvPr/>
          </p:nvSpPr>
          <p:spPr>
            <a:xfrm>
              <a:off x="35496" y="980728"/>
              <a:ext cx="216024" cy="54726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5" name="14 CuadroTexto"/>
            <p:cNvSpPr txBox="1"/>
            <p:nvPr/>
          </p:nvSpPr>
          <p:spPr>
            <a:xfrm rot="16200000">
              <a:off x="-2053026" y="3429291"/>
              <a:ext cx="439249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Empleni la informació sol·licitada amb lletra </a:t>
              </a:r>
              <a:r>
                <a:rPr lang="ca-ES" sz="800" b="1" dirty="0" err="1" smtClean="0">
                  <a:solidFill>
                    <a:schemeClr val="bg1"/>
                  </a:solidFill>
                  <a:latin typeface="Verdana" pitchFamily="34" charset="0"/>
                </a:rPr>
                <a:t>Verdana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 13</a:t>
              </a:r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, i 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Interlineat senzill</a:t>
              </a:r>
              <a:endParaRPr lang="ca-ES" sz="8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323528" y="1052737"/>
          <a:ext cx="8713414" cy="5407580"/>
        </p:xfrm>
        <a:graphic>
          <a:graphicData uri="http://schemas.openxmlformats.org/drawingml/2006/table">
            <a:tbl>
              <a:tblPr/>
              <a:tblGrid>
                <a:gridCol w="8713414"/>
              </a:tblGrid>
              <a:tr h="4349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Identificació i exposició dels mèrits aportats</a:t>
                      </a:r>
                      <a:r>
                        <a:rPr kumimoji="0" lang="ca-E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ca-ES" sz="900" i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(Dels mèrits exposats en les bases de la convocatòria, identificar quin o quins aporta l’empresa en aquesta edició dels Premis Cambra i exposar les accions pertinents a cada mèrit desenvolupat)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5620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3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9 Grupo"/>
          <p:cNvGrpSpPr/>
          <p:nvPr/>
        </p:nvGrpSpPr>
        <p:grpSpPr>
          <a:xfrm>
            <a:off x="0" y="1052736"/>
            <a:ext cx="251520" cy="5400600"/>
            <a:chOff x="35496" y="980728"/>
            <a:chExt cx="216024" cy="5472608"/>
          </a:xfrm>
          <a:solidFill>
            <a:srgbClr val="009999"/>
          </a:solidFill>
        </p:grpSpPr>
        <p:sp>
          <p:nvSpPr>
            <p:cNvPr id="11" name="10 Rectángulo"/>
            <p:cNvSpPr/>
            <p:nvPr/>
          </p:nvSpPr>
          <p:spPr>
            <a:xfrm>
              <a:off x="35496" y="980728"/>
              <a:ext cx="216024" cy="54726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2" name="11 CuadroTexto"/>
            <p:cNvSpPr txBox="1"/>
            <p:nvPr/>
          </p:nvSpPr>
          <p:spPr>
            <a:xfrm rot="16200000">
              <a:off x="-2053026" y="3429291"/>
              <a:ext cx="439249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Empleni la informació sol·licitada amb lletra </a:t>
              </a:r>
              <a:r>
                <a:rPr lang="ca-ES" sz="800" b="1" dirty="0" err="1" smtClean="0">
                  <a:solidFill>
                    <a:schemeClr val="bg1"/>
                  </a:solidFill>
                  <a:latin typeface="Verdana" pitchFamily="34" charset="0"/>
                </a:rPr>
                <a:t>Verdana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 13</a:t>
              </a:r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, i 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Interlineat senzill</a:t>
              </a:r>
              <a:endParaRPr lang="ca-ES" sz="8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192</Words>
  <Application>Microsoft Office PowerPoint</Application>
  <PresentationFormat>Presentación en pantalla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ecomunicacio</dc:creator>
  <cp:lastModifiedBy>ecomunicacio</cp:lastModifiedBy>
  <cp:revision>30</cp:revision>
  <dcterms:created xsi:type="dcterms:W3CDTF">2015-02-13T09:15:43Z</dcterms:created>
  <dcterms:modified xsi:type="dcterms:W3CDTF">2017-03-15T11:52:21Z</dcterms:modified>
</cp:coreProperties>
</file>